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761038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074" y="126"/>
      </p:cViewPr>
      <p:guideLst>
        <p:guide orient="horz" pos="1815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B4678-4C48-48B2-BBD8-84A109ED6E4E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143000"/>
            <a:ext cx="4899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D8CE9-4B09-4909-AEB1-9A3D12C633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021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D8CE9-4B09-4909-AEB1-9A3D12C633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21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89658"/>
            <a:ext cx="7772400" cy="123489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264590"/>
            <a:ext cx="6400800" cy="147226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30711"/>
            <a:ext cx="2057400" cy="491555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30711"/>
            <a:ext cx="6019800" cy="491555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702003"/>
            <a:ext cx="7772400" cy="114420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41776"/>
            <a:ext cx="7772400" cy="126022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44244"/>
            <a:ext cx="4038600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44244"/>
            <a:ext cx="4038600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89568"/>
            <a:ext cx="4040188" cy="53743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26995"/>
            <a:ext cx="4040188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2" y="1289568"/>
            <a:ext cx="4041775" cy="53743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2" y="1826995"/>
            <a:ext cx="4041775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7" y="229377"/>
            <a:ext cx="3008313" cy="9761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9377"/>
            <a:ext cx="5111750" cy="4916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7" y="1205552"/>
            <a:ext cx="3008313" cy="3940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32728"/>
            <a:ext cx="5486400" cy="476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4761"/>
            <a:ext cx="5486400" cy="34566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508814"/>
            <a:ext cx="5486400" cy="6761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30709"/>
            <a:ext cx="8229600" cy="960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344244"/>
            <a:ext cx="8229600" cy="3802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5339631"/>
            <a:ext cx="213360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5D1F1-2A2E-4B54-943B-FDD73160308C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5339631"/>
            <a:ext cx="289560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5339631"/>
            <a:ext cx="213360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C84E2-3510-40D8-86F8-7F4DEA7248B0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/>
          <p:cNvSpPr txBox="1"/>
          <p:nvPr/>
        </p:nvSpPr>
        <p:spPr>
          <a:xfrm>
            <a:off x="323530" y="3347705"/>
            <a:ext cx="879465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DE" sz="8000" spc="-700" dirty="0" err="1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  <a:ea typeface="Segoe UI" pitchFamily="34" charset="0"/>
                <a:cs typeface="Segoe UI" pitchFamily="34" charset="0"/>
              </a:rPr>
              <a:t>Process</a:t>
            </a:r>
            <a:r>
              <a:rPr lang="de-DE" sz="8000" spc="-700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  <a:ea typeface="Segoe UI" pitchFamily="34" charset="0"/>
                <a:cs typeface="Segoe UI" pitchFamily="34" charset="0"/>
              </a:rPr>
              <a:t> Modeling Tool</a:t>
            </a:r>
            <a:endParaRPr lang="de-DE" sz="8000" spc="-700" dirty="0">
              <a:solidFill>
                <a:schemeClr val="tx2">
                  <a:lumMod val="75000"/>
                </a:schemeClr>
              </a:solidFill>
              <a:latin typeface="Segoe UI Semibold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7" name="Grafik 16" descr="validas3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260648"/>
            <a:ext cx="2353475" cy="517431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23528" y="4608711"/>
            <a:ext cx="7980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© Copyright VALIDAS AG,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Eclipse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contributors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others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2000, 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2020. 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All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rights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reserved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Eclipse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trademark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Eclipse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Foundation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Inc. Oracle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Java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are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registered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trademarks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Oracle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its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affiliates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Other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names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may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trademarks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their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respective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2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owners</a:t>
            </a:r>
            <a:r>
              <a:rPr lang="de-DE" sz="12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de-DE" sz="12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220072" y="2644969"/>
            <a:ext cx="21134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6000" spc="-500" dirty="0" smtClean="0">
                <a:solidFill>
                  <a:schemeClr val="tx2">
                    <a:lumMod val="75000"/>
                  </a:schemeClr>
                </a:solidFill>
                <a:latin typeface="Segoe UI Semibold" pitchFamily="34" charset="0"/>
              </a:rPr>
              <a:t>1.2</a:t>
            </a:r>
            <a:endParaRPr lang="de-DE" sz="6000" spc="-500" dirty="0">
              <a:solidFill>
                <a:schemeClr val="tx2">
                  <a:lumMod val="75000"/>
                </a:schemeClr>
              </a:solidFill>
              <a:latin typeface="Segoe UI Semibold" pitchFamily="34" charset="0"/>
            </a:endParaRPr>
          </a:p>
        </p:txBody>
      </p:sp>
      <p:sp>
        <p:nvSpPr>
          <p:cNvPr id="52" name="Rechteck 51"/>
          <p:cNvSpPr/>
          <p:nvPr/>
        </p:nvSpPr>
        <p:spPr>
          <a:xfrm rot="10800000">
            <a:off x="395536" y="3522201"/>
            <a:ext cx="8640960" cy="576064"/>
          </a:xfrm>
          <a:prstGeom prst="rect">
            <a:avLst/>
          </a:prstGeom>
          <a:gradFill>
            <a:gsLst>
              <a:gs pos="0">
                <a:schemeClr val="bg1">
                  <a:alpha val="44000"/>
                </a:schemeClr>
              </a:gs>
              <a:gs pos="100000">
                <a:schemeClr val="bg1">
                  <a:alpha val="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/>
          <p:cNvSpPr/>
          <p:nvPr/>
        </p:nvSpPr>
        <p:spPr>
          <a:xfrm rot="10800000">
            <a:off x="574068" y="4077489"/>
            <a:ext cx="8390419" cy="576064"/>
          </a:xfrm>
          <a:prstGeom prst="rect">
            <a:avLst/>
          </a:prstGeom>
          <a:gradFill>
            <a:gsLst>
              <a:gs pos="0">
                <a:schemeClr val="bg1">
                  <a:alpha val="57000"/>
                </a:schemeClr>
              </a:gs>
              <a:gs pos="100000">
                <a:schemeClr val="bg1">
                  <a:alpha val="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Eingekerbter Richtungspfeil 46"/>
          <p:cNvSpPr/>
          <p:nvPr/>
        </p:nvSpPr>
        <p:spPr>
          <a:xfrm>
            <a:off x="1475656" y="1554075"/>
            <a:ext cx="2160240" cy="1102623"/>
          </a:xfrm>
          <a:prstGeom prst="chevr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8" name="Eingekerbter Richtungspfeil 47"/>
          <p:cNvSpPr/>
          <p:nvPr/>
        </p:nvSpPr>
        <p:spPr>
          <a:xfrm>
            <a:off x="3347864" y="1554075"/>
            <a:ext cx="2160240" cy="1102623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9" name="Eingekerbter Richtungspfeil 48"/>
          <p:cNvSpPr/>
          <p:nvPr/>
        </p:nvSpPr>
        <p:spPr>
          <a:xfrm>
            <a:off x="5220072" y="1554075"/>
            <a:ext cx="2160240" cy="1102623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4" name="Rechteck 53"/>
          <p:cNvSpPr/>
          <p:nvPr/>
        </p:nvSpPr>
        <p:spPr>
          <a:xfrm rot="10800000">
            <a:off x="899592" y="864295"/>
            <a:ext cx="7632848" cy="1260140"/>
          </a:xfrm>
          <a:prstGeom prst="rect">
            <a:avLst/>
          </a:prstGeom>
          <a:gradFill>
            <a:gsLst>
              <a:gs pos="0">
                <a:schemeClr val="bg1">
                  <a:alpha val="57000"/>
                </a:schemeClr>
              </a:gs>
              <a:gs pos="100000">
                <a:schemeClr val="bg1">
                  <a:alpha val="17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/>
          <p:cNvSpPr/>
          <p:nvPr/>
        </p:nvSpPr>
        <p:spPr>
          <a:xfrm>
            <a:off x="539552" y="1080319"/>
            <a:ext cx="7056784" cy="1728192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/>
          <p:cNvSpPr/>
          <p:nvPr/>
        </p:nvSpPr>
        <p:spPr>
          <a:xfrm>
            <a:off x="11113" y="19050"/>
            <a:ext cx="9118800" cy="572400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 rot="10800000">
            <a:off x="1187624" y="2088431"/>
            <a:ext cx="6768752" cy="1397767"/>
          </a:xfrm>
          <a:prstGeom prst="rect">
            <a:avLst/>
          </a:prstGeom>
          <a:gradFill>
            <a:gsLst>
              <a:gs pos="0">
                <a:schemeClr val="bg1">
                  <a:alpha val="57000"/>
                </a:schemeClr>
              </a:gs>
              <a:gs pos="100000">
                <a:schemeClr val="bg1">
                  <a:alpha val="17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UI</vt:lpstr>
      <vt:lpstr>Segoe UI Semibold</vt:lpstr>
      <vt:lpstr>Larissa-Design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Wolfgang Schwitzer</dc:creator>
  <cp:lastModifiedBy>Slotosch</cp:lastModifiedBy>
  <cp:revision>17</cp:revision>
  <dcterms:created xsi:type="dcterms:W3CDTF">2014-03-17T15:19:28Z</dcterms:created>
  <dcterms:modified xsi:type="dcterms:W3CDTF">2020-03-03T09:21:45Z</dcterms:modified>
</cp:coreProperties>
</file>